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3" r:id="rId3"/>
    <p:sldId id="316" r:id="rId4"/>
    <p:sldId id="318" r:id="rId5"/>
    <p:sldId id="319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01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90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535F8EE-5653-4FCD-92B4-6E6EE982DA09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5373216"/>
            <a:ext cx="9144000" cy="1484784"/>
          </a:xfrm>
        </p:spPr>
        <p:txBody>
          <a:bodyPr>
            <a:normAutofit/>
          </a:bodyPr>
          <a:lstStyle/>
          <a:p>
            <a:r>
              <a:rPr lang="sk-SK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Spojená škola sv. Františka Assiského Malacky</a:t>
            </a:r>
          </a:p>
        </p:txBody>
      </p:sp>
      <p:pic>
        <p:nvPicPr>
          <p:cNvPr id="1032" name="Picture 8" descr="C:\Users\Eli\Desktop\Untitled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339"/>
            <a:ext cx="9144000" cy="534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22029"/>
            <a:ext cx="8928992" cy="1844823"/>
          </a:xfr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/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/>
            </a:r>
            <a:b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sk-SK" sz="2800" b="1" i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Denná téma: </a:t>
            </a:r>
            <a:r>
              <a:rPr lang="sk-SK" sz="2800" b="1" dirty="0" smtClean="0">
                <a:solidFill>
                  <a:srgbClr val="00B050"/>
                </a:solidFill>
                <a:latin typeface="Comic Sans MS" pitchFamily="66" charset="0"/>
              </a:rPr>
              <a:t/>
            </a:r>
            <a:br>
              <a:rPr lang="sk-SK" sz="2800" b="1" dirty="0" smtClean="0">
                <a:solidFill>
                  <a:srgbClr val="00B050"/>
                </a:solidFill>
                <a:latin typeface="Comic Sans MS" pitchFamily="66" charset="0"/>
              </a:rPr>
            </a:br>
            <a:r>
              <a:rPr lang="sk-SK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Mlieko a mliečne výrobky od slovenských kravičiek.</a:t>
            </a:r>
            <a:br>
              <a:rPr lang="sk-SK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endParaRPr lang="sk-SK" sz="2600" b="1" dirty="0">
              <a:solidFill>
                <a:schemeClr val="accent6">
                  <a:lumMod val="50000"/>
                </a:schemeClr>
              </a:solidFill>
              <a:latin typeface="Candar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822560"/>
            <a:ext cx="91440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pl-PL" sz="2400" b="1" i="1" cap="all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lvl="0" algn="ctr"/>
            <a:r>
              <a:rPr lang="pl-PL" sz="2400" b="1" i="1" cap="all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Aktivity </a:t>
            </a:r>
            <a:r>
              <a:rPr lang="pl-PL" sz="2400" b="1" i="1" cap="all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na škole a v </a:t>
            </a:r>
            <a:r>
              <a:rPr lang="pl-PL" sz="2400" b="1" i="1" cap="all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jednotlivých triedACH:</a:t>
            </a:r>
          </a:p>
          <a:p>
            <a:pPr lvl="0"/>
            <a:endParaRPr lang="pl-PL" sz="2400" cap="all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k-SK" sz="2000" b="1" i="1" u="sng" cap="all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Výroba </a:t>
            </a:r>
            <a:r>
              <a:rPr lang="sk-SK" sz="2000" b="1" i="1" u="sng" cap="all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maskotA MLIEČNEHO </a:t>
            </a:r>
            <a:r>
              <a:rPr lang="sk-SK" sz="2000" b="1" i="1" u="sng" cap="all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dňa – kravičky Eličky 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000" b="1" i="1" u="sng" cap="all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Výroba maskota MLIEČNEHO </a:t>
            </a:r>
            <a:r>
              <a:rPr lang="sk-SK" sz="2000" b="1" i="1" u="sng" cap="all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dňa</a:t>
            </a:r>
            <a:endParaRPr lang="sk-SK" sz="2000" b="1" i="1" u="sng" cap="all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k-SK" sz="2000" b="1" i="1" u="sng" cap="all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Výroba syra z kozieho mlieka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000" b="1" i="1" u="sng" cap="all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Výroba syra, tvarohu a masla z kravského mlieka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000" b="1" i="1" u="sng" cap="all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Ochutnávka mlieka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000" b="1" i="1" u="sng" cap="all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Varenie mliečnej kaše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000" b="1" i="1" u="sng" cap="all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Príprava mliečnych kokteilov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000" b="1" i="1" u="sng" cap="all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Dôkaz bielkovín v mlieku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000" b="1" i="1" u="sng" cap="all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Príprava tvarohu pri rôznych teplotách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000" b="1" i="1" u="sng" cap="all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Kozičky na Školskom dvore</a:t>
            </a:r>
            <a:endParaRPr lang="sk-SK" sz="2000" b="1" i="1" u="sng" cap="all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endParaRPr lang="sk-SK" sz="2800" b="1" dirty="0">
              <a:solidFill>
                <a:srgbClr val="FF0000"/>
              </a:solidFill>
              <a:latin typeface="Candara" pitchFamily="34" charset="0"/>
            </a:endParaRPr>
          </a:p>
          <a:p>
            <a:pPr lvl="0" algn="ctr"/>
            <a:endParaRPr lang="sk-SK" sz="2800" b="1" dirty="0" smtClean="0">
              <a:solidFill>
                <a:srgbClr val="FF0000"/>
              </a:solidFill>
              <a:latin typeface="Candara" pitchFamily="34" charset="0"/>
            </a:endParaRPr>
          </a:p>
          <a:p>
            <a:pPr lvl="0" algn="ctr"/>
            <a:endParaRPr lang="pl-PL" sz="2800" b="1" cap="all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42617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31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1. Aktivita : Výroba maskota </a:t>
            </a: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Mliečneho dňa </a:t>
            </a:r>
            <a:r>
              <a:rPr lang="sk-SK" sz="31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– kravičky Eličky </a:t>
            </a: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I.stUPEŇ.</a:t>
            </a:r>
            <a:r>
              <a:rPr lang="sk-SK" sz="3600" dirty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>
                <a:solidFill>
                  <a:srgbClr val="FF0000"/>
                </a:solidFill>
                <a:latin typeface="Comic Sans MS" pitchFamily="66" charset="0"/>
              </a:rPr>
            </a:b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137323"/>
          </a:xfrm>
        </p:spPr>
        <p:txBody>
          <a:bodyPr/>
          <a:lstStyle/>
          <a:p>
            <a:pPr marL="114300" indent="0">
              <a:buNone/>
            </a:pP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Žiaci boli rozdelení podľa ročníkov do  4 skupín. Každá skupina  pracovala podľa  pokynov. Úlohou skupiny bolo nalepiť a dotvoriť  maskota- kravičku Eličku   z odpadového materiálu -  škatúľ z mlieka.</a:t>
            </a:r>
          </a:p>
          <a:p>
            <a:pPr marL="114300" indent="0">
              <a:buNone/>
            </a:pP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 </a:t>
            </a:r>
            <a:endParaRPr lang="sk-SK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114300" indent="0">
              <a:buNone/>
            </a:pPr>
            <a:endParaRPr lang="sk-SK" dirty="0"/>
          </a:p>
        </p:txBody>
      </p:sp>
      <p:pic>
        <p:nvPicPr>
          <p:cNvPr id="2053" name="Picture 5" descr="F:\mliečny deň\IMG_95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5677" y="3432836"/>
            <a:ext cx="4498323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:\mliečny deň\IMG_94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645677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1138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628800"/>
            <a:ext cx="4644008" cy="1800200"/>
          </a:xfrm>
        </p:spPr>
        <p:txBody>
          <a:bodyPr/>
          <a:lstStyle/>
          <a:p>
            <a:pPr marL="114300" algn="l"/>
            <a:r>
              <a:rPr lang="sk-SK" sz="24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Výroba maskota „Mliečneho dňa“ – podmienkou </a:t>
            </a:r>
            <a:r>
              <a:rPr lang="sk-SK" sz="24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bolo </a:t>
            </a:r>
            <a:r>
              <a:rPr lang="sk-SK" sz="24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použiť aspoň jeden obalový odpadový materiál z </a:t>
            </a:r>
            <a:r>
              <a:rPr lang="sk-SK" sz="24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mlieka.</a:t>
            </a:r>
            <a:endParaRPr lang="sk-SK" sz="240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12968" cy="13681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2. </a:t>
            </a:r>
            <a:r>
              <a:rPr lang="sk-SK" sz="31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Aktivita </a:t>
            </a: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: </a:t>
            </a:r>
            <a:r>
              <a:rPr lang="sk-SK" sz="31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Výroba </a:t>
            </a:r>
            <a:r>
              <a:rPr lang="sk-SK" sz="31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maskota </a:t>
            </a:r>
            <a:r>
              <a:rPr lang="sk-SK" sz="31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Mliečneho </a:t>
            </a:r>
            <a:r>
              <a:rPr lang="sk-SK" sz="31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dňa II.STUPEŇ</a:t>
            </a:r>
            <a:r>
              <a:rPr lang="sk-SK" sz="31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sk-SK" sz="31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endParaRPr lang="sk-SK" sz="270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F:\mliečny deň\IMG_960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149080"/>
            <a:ext cx="4320480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mliečny deň\IMG_960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2"/>
            <a:ext cx="4215741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:\deň mlieka\DSC_05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1048"/>
            <a:ext cx="3934147" cy="26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68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412776"/>
            <a:ext cx="4464496" cy="2952328"/>
          </a:xfrm>
        </p:spPr>
        <p:txBody>
          <a:bodyPr/>
          <a:lstStyle/>
          <a:p>
            <a:pPr marL="114300" algn="l"/>
            <a:r>
              <a:rPr lang="sk-SK" sz="24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Pre žiakov prvého stupňa pán Kándrik z Lakšárskej Novej </a:t>
            </a:r>
            <a:r>
              <a:rPr lang="sk-SK" sz="24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Vsi- majiteľ farmy, </a:t>
            </a:r>
            <a:r>
              <a:rPr lang="sk-SK" sz="24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pripravil pútavú prezentáciu o kozích výrobkoch spojenú s ochutnávkou výborného kozieho syra.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12968" cy="13681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31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3</a:t>
            </a: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 </a:t>
            </a:r>
            <a:r>
              <a:rPr lang="sk-SK" sz="31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Aktivita </a:t>
            </a: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: </a:t>
            </a:r>
            <a:r>
              <a:rPr lang="sk-SK" sz="32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Výroba </a:t>
            </a:r>
            <a:r>
              <a:rPr lang="sk-SK" sz="32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syra z kozieho mlieka</a:t>
            </a:r>
            <a:br>
              <a:rPr lang="sk-SK" sz="32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sk-SK" sz="31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sk-SK" sz="31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endParaRPr lang="sk-SK" sz="270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098" name="Picture 2" descr="F:\mliečny deň\IMG_955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00808"/>
            <a:ext cx="432048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foto\DSC_04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359275"/>
            <a:ext cx="4320480" cy="249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foto\DSC_04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7111"/>
            <a:ext cx="3672408" cy="235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5202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1" y="1556792"/>
            <a:ext cx="4608513" cy="5301208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Keďže zázračné účinky nemá iba mlieko ale aj výrobky vyrobené z mlieka, prišiel k nám pán Ing. Igor Ábel z </a:t>
            </a: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Ábelandu v Lozorne, 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aby naučil našich žiakov uvariť tvaroh, syr a domáce maslo.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3681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4. </a:t>
            </a:r>
            <a:r>
              <a:rPr lang="sk-SK" sz="31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Aktivita </a:t>
            </a: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: VÝROBA </a:t>
            </a:r>
            <a:r>
              <a:rPr lang="sk-SK" sz="32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syra</a:t>
            </a:r>
            <a:r>
              <a:rPr lang="sk-SK" sz="32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, tvarohu a masla z kravského </a:t>
            </a:r>
            <a:r>
              <a:rPr lang="sk-SK" sz="32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mlieka</a:t>
            </a:r>
            <a:br>
              <a:rPr lang="sk-SK" sz="32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endParaRPr lang="sk-SK" sz="270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5122" name="Picture 2" descr="F:\mliečny deň\IMG_94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0620" y="1496796"/>
            <a:ext cx="442542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mliečny deň\IMG_94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1651" y="4242807"/>
            <a:ext cx="4304398" cy="249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:\mliečny deň\IMG_94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16712"/>
            <a:ext cx="3744416" cy="231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872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3"/>
            <a:ext cx="8784976" cy="576064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Tvaroh 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 syr si žiaci po uvarení </a:t>
            </a: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zjedli. </a:t>
            </a:r>
            <a:endParaRPr lang="sk-SK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3681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4. </a:t>
            </a:r>
            <a:r>
              <a:rPr lang="sk-SK" sz="31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Aktivita </a:t>
            </a: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: </a:t>
            </a:r>
            <a:r>
              <a:rPr lang="sk-SK" sz="32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syra, tvarohu a masla z kravského </a:t>
            </a:r>
            <a:r>
              <a:rPr lang="sk-SK" sz="32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mlieka</a:t>
            </a:r>
            <a:br>
              <a:rPr lang="sk-SK" sz="32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endParaRPr lang="sk-SK" sz="270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6146" name="Picture 2" descr="F:\mliečny deň\IMG_94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1322" y="2105372"/>
            <a:ext cx="2993905" cy="449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5309" y="2105372"/>
            <a:ext cx="2704212" cy="4491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C:\Users\Eli\AppData\Local\Temp\IMG_959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86" y="2105372"/>
            <a:ext cx="3226576" cy="449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061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3"/>
            <a:ext cx="8784976" cy="576064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Čerstvé 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maslo si </a:t>
            </a: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namastili žiaci 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na chlieb. </a:t>
            </a:r>
          </a:p>
          <a:p>
            <a:pPr marL="114300" indent="0">
              <a:buNone/>
            </a:pPr>
            <a:endParaRPr lang="sk-SK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3681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4. </a:t>
            </a:r>
            <a:r>
              <a:rPr lang="sk-SK" sz="31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Aktivita </a:t>
            </a: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: </a:t>
            </a:r>
            <a:r>
              <a:rPr lang="sk-SK" sz="32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syra, tvarohu a masla z kravského </a:t>
            </a:r>
            <a:r>
              <a:rPr lang="sk-SK" sz="32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mlieka</a:t>
            </a:r>
            <a:br>
              <a:rPr lang="sk-SK" sz="32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endParaRPr lang="sk-SK" sz="270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7170" name="Picture 2" descr="F:\mliečny deň\IMG_94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818" y="2232740"/>
            <a:ext cx="3463106" cy="444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mliečny deň\IMG_94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0666" y="2201114"/>
            <a:ext cx="3747577" cy="249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:\foto\DSC_04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8470" y="4457358"/>
            <a:ext cx="3747576" cy="237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2686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1"/>
            <a:ext cx="5086554" cy="5075701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Ráno prišli všetci žiaci do </a:t>
            </a: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školy 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oblečení v </a:t>
            </a: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bielom. Žiaci chutnali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 napenené kravské mlieko. </a:t>
            </a:r>
            <a:endParaRPr lang="sk-SK" b="1" dirty="0" smtClean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114300" indent="0">
              <a:buNone/>
            </a:pP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Diskutovali </a:t>
            </a:r>
          </a:p>
          <a:p>
            <a:pPr marL="114300" indent="0">
              <a:buNone/>
            </a:pP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o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 tom, aké </a:t>
            </a:r>
            <a:endParaRPr lang="sk-SK" b="1" dirty="0" smtClean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114300" indent="0">
              <a:buNone/>
            </a:pP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rôzne </a:t>
            </a:r>
          </a:p>
          <a:p>
            <a:pPr marL="114300" indent="0">
              <a:buNone/>
            </a:pP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príchute </a:t>
            </a:r>
          </a:p>
          <a:p>
            <a:pPr marL="114300" indent="0">
              <a:buNone/>
            </a:pP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poznajú 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 </a:t>
            </a: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aké</a:t>
            </a:r>
          </a:p>
          <a:p>
            <a:pPr marL="114300" indent="0">
              <a:buNone/>
            </a:pP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mliečko im</a:t>
            </a:r>
          </a:p>
          <a:p>
            <a:pPr marL="114300" indent="0">
              <a:buNone/>
            </a:pP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Pripravuje</a:t>
            </a:r>
          </a:p>
          <a:p>
            <a:pPr marL="114300" indent="0">
              <a:buNone/>
            </a:pP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doma 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mamička.</a:t>
            </a:r>
          </a:p>
          <a:p>
            <a:pPr marL="114300" indent="0">
              <a:buNone/>
            </a:pPr>
            <a:endParaRPr lang="sk-SK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44016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31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5</a:t>
            </a: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 </a:t>
            </a:r>
            <a:r>
              <a:rPr lang="sk-SK" sz="31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Aktivita </a:t>
            </a: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: </a:t>
            </a:r>
            <a:r>
              <a:rPr lang="sk-SK" sz="32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Ochutnávka </a:t>
            </a:r>
            <a:r>
              <a:rPr lang="sk-SK" sz="32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mlieka</a:t>
            </a:r>
            <a:br>
              <a:rPr lang="sk-SK" sz="32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sk-SK" sz="32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sk-SK" sz="32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endParaRPr lang="sk-SK" sz="270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6066" y="3885034"/>
            <a:ext cx="3768080" cy="274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6716" y="2736877"/>
            <a:ext cx="2686608" cy="3910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 descr="G:\deň mlieka\DSC_04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6066" y="1568555"/>
            <a:ext cx="3779912" cy="229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252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8784976" cy="4929411"/>
          </a:xfrm>
        </p:spPr>
        <p:txBody>
          <a:bodyPr/>
          <a:lstStyle/>
          <a:p>
            <a:pPr marL="114300" indent="0">
              <a:buNone/>
            </a:pPr>
            <a:endParaRPr lang="sk-SK" dirty="0" smtClean="0"/>
          </a:p>
          <a:p>
            <a:pPr marL="114300" indent="0">
              <a:buNone/>
            </a:pPr>
            <a:endParaRPr lang="sk-SK" dirty="0"/>
          </a:p>
          <a:p>
            <a:pPr marL="114300" indent="0">
              <a:buNone/>
            </a:pPr>
            <a:endParaRPr lang="sk-SK" dirty="0" smtClean="0"/>
          </a:p>
          <a:p>
            <a:pPr marL="114300" indent="0">
              <a:buNone/>
            </a:pPr>
            <a:endParaRPr lang="sk-SK" dirty="0"/>
          </a:p>
          <a:p>
            <a:pPr marL="114300" indent="0">
              <a:buNone/>
            </a:pPr>
            <a:endParaRPr lang="sk-SK" dirty="0" smtClean="0"/>
          </a:p>
          <a:p>
            <a:pPr marL="114300" indent="0">
              <a:buNone/>
            </a:pPr>
            <a:endParaRPr lang="sk-SK" dirty="0" smtClean="0"/>
          </a:p>
          <a:p>
            <a:pPr marL="114300" indent="0">
              <a:buNone/>
            </a:pP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Z čerstvo nadojeného mlieka na </a:t>
            </a: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FirstFarms 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v Plaveckom Štvrtku žiaci varili mliečne kaše  a pripravovali mliečne kokteily.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8960485" cy="10527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sk-SK" sz="27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6. </a:t>
            </a:r>
            <a:r>
              <a:rPr lang="sk-SK" sz="27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Aktivita </a:t>
            </a:r>
            <a:r>
              <a:rPr lang="sk-SK" sz="27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: </a:t>
            </a:r>
            <a:r>
              <a:rPr lang="sk-SK" sz="27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Príprava </a:t>
            </a:r>
            <a:r>
              <a:rPr lang="sk-SK" sz="27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mliečnych </a:t>
            </a:r>
            <a:r>
              <a:rPr lang="sk-SK" sz="27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kokteilov</a:t>
            </a:r>
            <a:br>
              <a:rPr lang="sk-SK" sz="27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sk-SK" sz="27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sk-SK" sz="27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7. </a:t>
            </a:r>
            <a:r>
              <a:rPr lang="sk-SK" sz="27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Aktivita :</a:t>
            </a:r>
            <a:r>
              <a:rPr lang="sk-SK" sz="27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Varenie mliečnej kaše</a:t>
            </a:r>
            <a:br>
              <a:rPr lang="sk-SK" sz="27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sk-SK" sz="27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sk-SK" sz="27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endParaRPr lang="sk-SK" sz="270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9219" name="Picture 3" descr="G:\deň mlieka\DSC_04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1" y="1134246"/>
            <a:ext cx="4362175" cy="251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F:\mliečny deň\IMG_94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616" y="1124744"/>
            <a:ext cx="4188375" cy="252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F:\mliečny deň\IMG_95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86" y="5017574"/>
            <a:ext cx="2658040" cy="177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G:\deň mlieka\DSC_05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9270" y="4869160"/>
            <a:ext cx="2652896" cy="176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3907" y="4869160"/>
            <a:ext cx="2732167" cy="1813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5902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3024336" cy="5301208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Siedmaci sa zahrali na vedcov a s pani učiteľkou Lánikovou v Chemickom laboratóriu dokazovali prítomnosť bielkovín v mlieku a zisťovali ako sa mení konzistencia tvarohu pri rôznych teplotách mlieka.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8964488" cy="144016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114300" algn="l">
              <a:spcBef>
                <a:spcPct val="20000"/>
              </a:spcBef>
              <a:buClr>
                <a:schemeClr val="accent1"/>
              </a:buClr>
            </a:pPr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27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8. Aktivita: </a:t>
            </a:r>
            <a:r>
              <a:rPr lang="sk-SK" sz="27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Dôkaz </a:t>
            </a:r>
            <a:r>
              <a:rPr lang="sk-SK" sz="27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bielkovín v </a:t>
            </a:r>
            <a:r>
              <a:rPr lang="sk-SK" sz="27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mlieku</a:t>
            </a:r>
            <a:r>
              <a:rPr lang="sk-SK" sz="27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sk-SK" sz="27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sk-SK" sz="27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9. </a:t>
            </a:r>
            <a:r>
              <a:rPr lang="sk-SK" sz="27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Aktivita</a:t>
            </a:r>
            <a:r>
              <a:rPr lang="sk-SK" sz="27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:</a:t>
            </a:r>
            <a:r>
              <a:rPr lang="sk-SK" sz="27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Príprava </a:t>
            </a:r>
            <a:r>
              <a:rPr lang="sk-SK" sz="27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tvarohu pri rôznych </a:t>
            </a:r>
            <a:r>
              <a:rPr lang="sk-SK" sz="27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			    teplotách</a:t>
            </a:r>
            <a:r>
              <a:rPr lang="sk-SK" sz="27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sk-SK" sz="27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sk-SK" sz="27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/>
            </a:r>
            <a:br>
              <a:rPr lang="sk-SK" sz="27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endParaRPr lang="sk-SK" sz="27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0242" name="Picture 2" descr="F:\mliečny deň\IMG_95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6329" y="1916832"/>
            <a:ext cx="2676005" cy="40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F:\foto\DSC_04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563828"/>
            <a:ext cx="3863033" cy="256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:\foto\DSC_04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75318"/>
            <a:ext cx="3863033" cy="2664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88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0" y="1556792"/>
            <a:ext cx="8962528" cy="1152128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Pre potešenie žiakov sme si požičali z farmy kozičky, ktoré si mohli žiaci pohladiť a nakŕmiť.Popritom diskutovali 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o stavbe tela, o potrave ktorou </a:t>
            </a:r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sa živia</a:t>
            </a:r>
            <a:r>
              <a:rPr lang="sk-SK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5212" y="116632"/>
            <a:ext cx="8964488" cy="144016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31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10. Aktivita: </a:t>
            </a:r>
            <a:r>
              <a:rPr lang="sk-SK" sz="31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Kozičky </a:t>
            </a:r>
            <a:r>
              <a:rPr lang="sk-SK" sz="31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na Školskom </a:t>
            </a:r>
            <a:r>
              <a:rPr lang="sk-SK" sz="31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dvore</a:t>
            </a:r>
            <a:r>
              <a:rPr lang="sk-SK" sz="2700" b="1" i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/>
            </a:r>
            <a:br>
              <a:rPr lang="sk-SK" sz="2700" b="1" i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r>
              <a:rPr lang="sk-SK" sz="2700" b="1" i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/>
            </a:r>
            <a:br>
              <a:rPr lang="sk-SK" sz="2700" b="1" i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endParaRPr lang="sk-SK" sz="2700" b="1" i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1266" name="Picture 2" descr="F:\foto\DSC_04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730" y="3587526"/>
            <a:ext cx="4511002" cy="299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G:\deň mlieka\DSC_04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6272" y="2924203"/>
            <a:ext cx="4657728" cy="309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7314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1556792"/>
            <a:ext cx="8856984" cy="5154538"/>
          </a:xfrm>
        </p:spPr>
        <p:txBody>
          <a:bodyPr>
            <a:noAutofit/>
          </a:bodyPr>
          <a:lstStyle/>
          <a:p>
            <a:pPr algn="l"/>
            <a:r>
              <a:rPr lang="sk-SK" sz="2400" b="1" i="1" u="sng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Adresa školy:</a:t>
            </a:r>
            <a: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	</a:t>
            </a:r>
            <a:r>
              <a:rPr lang="sk-SK" sz="2400" b="1" i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Kláštorné nám. 1, 901 01 Malacky</a:t>
            </a:r>
            <a: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/>
            </a:r>
            <a:b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sk-SK" sz="2400" b="1" i="1" u="sng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Kontaktná osoba:</a:t>
            </a:r>
            <a: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	</a:t>
            </a:r>
            <a:r>
              <a:rPr lang="sk-SK" sz="2400" b="1" i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Mgr. Daniel Masarovič , 0917 350 </a:t>
            </a:r>
            <a:r>
              <a:rPr lang="sk-SK" sz="2400" b="1" i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117, czsmalacky@gmail.com</a:t>
            </a:r>
            <a: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/>
            </a:r>
            <a:b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sk-SK" sz="2400" b="1" i="1" u="sng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Ročník :</a:t>
            </a:r>
            <a: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 </a:t>
            </a:r>
            <a:r>
              <a:rPr lang="sk-SK" sz="2400" b="1" i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prvý až siedmy ZŠ</a:t>
            </a:r>
            <a:br>
              <a:rPr lang="sk-SK" sz="2400" b="1" i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r>
              <a:rPr lang="sk-SK" sz="2400" b="1" i="1" u="sng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Celkový počet žiakov, ktorí sa do aktivít k vyhlásenej dennej téme zapojili</a:t>
            </a:r>
            <a: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: </a:t>
            </a:r>
            <a:r>
              <a:rPr lang="sk-SK" sz="2400" b="1" i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412</a:t>
            </a:r>
            <a: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/>
            </a:r>
            <a:b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sk-SK" sz="2400" b="1" i="1" u="sng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Najaktívnejšia trieda dennej témy </a:t>
            </a:r>
            <a: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: </a:t>
            </a:r>
            <a:r>
              <a:rPr lang="sk-SK" sz="2400" b="1" i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5.A, Mgr.Dominika Gálliková, 24 </a:t>
            </a:r>
            <a:r>
              <a:rPr lang="sk-SK" sz="2400" b="1" i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žiakov		</a:t>
            </a:r>
            <a: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/>
            </a:r>
            <a:b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</a:br>
            <a: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Názov dennej témy: </a:t>
            </a:r>
            <a:r>
              <a:rPr lang="sk-SK" sz="2400" b="1" i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Cukry - Mlieko a mliečne výrobky od slovenských kravičiek</a:t>
            </a:r>
            <a:r>
              <a:rPr lang="sk-SK" sz="2400" b="1" i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r>
              <a:rPr lang="sk-SK" sz="2400" b="1" i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/>
            </a:r>
            <a:br>
              <a:rPr lang="sk-SK" sz="2400" b="1" i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r>
              <a:rPr lang="sk-SK" sz="24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Celkový počet žiakov školy :  </a:t>
            </a:r>
            <a:r>
              <a:rPr lang="sk-SK" sz="2400" b="1" i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594 </a:t>
            </a:r>
            <a:r>
              <a:rPr lang="sk-SK" sz="2400" b="1" i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ea typeface="+mn-ea"/>
                <a:cs typeface="+mn-cs"/>
              </a:rPr>
              <a:t>              </a:t>
            </a:r>
            <a:endParaRPr lang="cs-CZ" sz="2400" b="1" i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116632"/>
            <a:ext cx="8964488" cy="14401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36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Spojená škola sv. Františka Assiského Malacky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pothecary">
    <a:dk1>
      <a:sysClr val="windowText" lastClr="000000"/>
    </a:dk1>
    <a:lt1>
      <a:sysClr val="window" lastClr="FFFFFF"/>
    </a:lt1>
    <a:dk2>
      <a:srgbClr val="564B3C"/>
    </a:dk2>
    <a:lt2>
      <a:srgbClr val="ECEDD1"/>
    </a:lt2>
    <a:accent1>
      <a:srgbClr val="93A299"/>
    </a:accent1>
    <a:accent2>
      <a:srgbClr val="CF543F"/>
    </a:accent2>
    <a:accent3>
      <a:srgbClr val="B5AE53"/>
    </a:accent3>
    <a:accent4>
      <a:srgbClr val="848058"/>
    </a:accent4>
    <a:accent5>
      <a:srgbClr val="E8B54D"/>
    </a:accent5>
    <a:accent6>
      <a:srgbClr val="786C71"/>
    </a:accent6>
    <a:hlink>
      <a:srgbClr val="CCCC00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1289</TotalTime>
  <Words>158</Words>
  <Application>Microsoft Office PowerPoint</Application>
  <PresentationFormat>Prezentácia na obrazovke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Apothecary</vt:lpstr>
      <vt:lpstr>Spojená škola sv. Františka Assiského Malacky</vt:lpstr>
      <vt:lpstr> Denná téma:  Mlieko a mliečne výrobky od slovenských kravičiek. </vt:lpstr>
      <vt:lpstr> 1. Aktivita : Výroba maskota Mliečneho dňa – kravičky Eličky I.stUPEŇ. </vt:lpstr>
      <vt:lpstr> 2. Aktivita : Výroba maskota Mliečneho dňa II.STUPEŇ </vt:lpstr>
      <vt:lpstr> 3. Aktivita : Výroba syra z kozieho mlieka  </vt:lpstr>
      <vt:lpstr> 4. Aktivita : VÝROBA syra, tvarohu a masla z kravského mlieka </vt:lpstr>
      <vt:lpstr> 4. Aktivita : syra, tvarohu a masla z kravského mlieka </vt:lpstr>
      <vt:lpstr> 4. Aktivita : syra, tvarohu a masla z kravského mlieka </vt:lpstr>
      <vt:lpstr> 5. Aktivita : Ochutnávka mlieka  </vt:lpstr>
      <vt:lpstr>  6. Aktivita : Príprava mliečnych kokteilov  7. Aktivita :Varenie mliečnej kaše  </vt:lpstr>
      <vt:lpstr>  8. Aktivita: Dôkaz bielkovín v mlieku 9. Aktivita: Príprava tvarohu pri rôznych        teplotách  </vt:lpstr>
      <vt:lpstr>  10. Aktivita: Kozičky na Školskom dvore  </vt:lpstr>
      <vt:lpstr>Adresa školy: Kláštorné nám. 1, 901 01 Malacky Kontaktná osoba: Mgr. Daniel Masarovič , 0917 350 117, czsmalacky@gmail.com Ročník : prvý až siedmy ZŠ Celkový počet žiakov, ktorí sa do aktivít k vyhlásenej dennej téme zapojili: 412 Najaktívnejšia trieda dennej témy : 5.A, Mgr.Dominika Gálliková, 24 žiakov   Názov dennej témy: Cukry - Mlieko a mliečne výrobky od slovenských kravičiek. Celkový počet žiakov školy :  594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9</dc:creator>
  <cp:lastModifiedBy>Uzivatel</cp:lastModifiedBy>
  <cp:revision>122</cp:revision>
  <dcterms:created xsi:type="dcterms:W3CDTF">2013-10-18T07:05:30Z</dcterms:created>
  <dcterms:modified xsi:type="dcterms:W3CDTF">2016-10-26T20:01:30Z</dcterms:modified>
</cp:coreProperties>
</file>